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784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hPNufph8TsSj7xZQIipmD0jhiy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784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png"/><Relationship Id="rId11" Type="http://schemas.openxmlformats.org/officeDocument/2006/relationships/image" Target="../media/image8.png"/><Relationship Id="rId10" Type="http://schemas.openxmlformats.org/officeDocument/2006/relationships/image" Target="../media/image9.png"/><Relationship Id="rId9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cintosh HD:Users:ShoreReader:Desktop:MASL:BES :DISC Work:4BESdisc:award_title.jp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100" y="120725"/>
            <a:ext cx="6153949" cy="16019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396104" y="1358455"/>
            <a:ext cx="20706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Winners 20</a:t>
            </a:r>
            <a:r>
              <a:rPr b="1" i="1" lang="en-US"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</a:t>
            </a:r>
            <a:r>
              <a:rPr b="1" i="1" lang="en-US" sz="2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-202</a:t>
            </a:r>
            <a:r>
              <a:rPr b="1" i="1" lang="en-US"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</a:t>
            </a:r>
            <a:endParaRPr b="1" i="1" sz="20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11188" y="4553912"/>
            <a:ext cx="135891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Picture Book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63838" y="4545830"/>
            <a:ext cx="111761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Grades 4-6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876208" y="4462986"/>
            <a:ext cx="140548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Grades 4-6, Graphic Novel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Macintosh HD:private:var:folders:Fg:FgiJDni6H+iYbOhFgLeC5k+++TI:-Tmp-:TemporaryItems:top-website-strip.png"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50685"/>
          <a:stretch/>
        </p:blipFill>
        <p:spPr>
          <a:xfrm>
            <a:off x="452966" y="7872002"/>
            <a:ext cx="5943600" cy="83375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43555" y="7326553"/>
            <a:ext cx="117299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Grades 6-9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134851" y="7196763"/>
            <a:ext cx="1346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Grades 6-9, Graphic Novel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796737" y="7337521"/>
            <a:ext cx="137373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 School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75574" y="5060529"/>
            <a:ext cx="1405500" cy="198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05838" y="5039700"/>
            <a:ext cx="1346225" cy="2071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4750" y="2356325"/>
            <a:ext cx="2070600" cy="207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18925" y="2224732"/>
            <a:ext cx="1529325" cy="218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66725" y="2230099"/>
            <a:ext cx="1529325" cy="232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4750" y="5014100"/>
            <a:ext cx="1373750" cy="206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477800" y="5014099"/>
            <a:ext cx="1346100" cy="204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2019-05-02T03:23:28Z</dcterms:created>
  <dc:creator>Marge Shaffer</dc:creator>
</cp:coreProperties>
</file>